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7" autoAdjust="0"/>
  </p:normalViewPr>
  <p:slideViewPr>
    <p:cSldViewPr>
      <p:cViewPr varScale="1">
        <p:scale>
          <a:sx n="83" d="100"/>
          <a:sy n="83" d="100"/>
        </p:scale>
        <p:origin x="55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41573A-177F-33B8-CAF8-81B10BCA2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953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56D67-71E2-8C76-8E58-E36FE8C8F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037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1BC0A-75EB-AB26-A6EF-726F0A71B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037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Hussein Ramezani</cp:lastModifiedBy>
  <cp:revision>2</cp:revision>
  <dcterms:created xsi:type="dcterms:W3CDTF">2006-08-16T00:00:00Z</dcterms:created>
  <dcterms:modified xsi:type="dcterms:W3CDTF">2026-07-14T03:48:12Z</dcterms:modified>
</cp:coreProperties>
</file>